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54B339-767B-094C-A88D-B702A2B5C77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CV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ZOE ZHOU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Layout and font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Font no smaller than 10 </a:t>
            </a:r>
          </a:p>
          <a:p>
            <a:r>
              <a:rPr lang="en-US" dirty="0" smtClean="0"/>
              <a:t>Calibri </a:t>
            </a:r>
          </a:p>
          <a:p>
            <a:r>
              <a:rPr lang="en-US" dirty="0" smtClean="0"/>
              <a:t>Spaces!! </a:t>
            </a:r>
          </a:p>
          <a:p>
            <a:r>
              <a:rPr lang="en-US" dirty="0" smtClean="0"/>
              <a:t>Use a good photo </a:t>
            </a:r>
          </a:p>
          <a:p>
            <a:pPr lvl="1"/>
            <a:r>
              <a:rPr lang="en-US" dirty="0" smtClean="0"/>
              <a:t>Professional, clear, high resolution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9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 </a:t>
            </a:r>
          </a:p>
          <a:p>
            <a:r>
              <a:rPr lang="en-US" dirty="0" smtClean="0"/>
              <a:t>Workshop </a:t>
            </a:r>
          </a:p>
          <a:p>
            <a:r>
              <a:rPr lang="en-US" dirty="0" smtClean="0"/>
              <a:t>Clinical training </a:t>
            </a:r>
          </a:p>
          <a:p>
            <a:r>
              <a:rPr lang="en-US" dirty="0" smtClean="0"/>
              <a:t>Conferences </a:t>
            </a:r>
          </a:p>
          <a:p>
            <a:r>
              <a:rPr lang="en-US" dirty="0" smtClean="0"/>
              <a:t>Research </a:t>
            </a:r>
          </a:p>
          <a:p>
            <a:r>
              <a:rPr lang="en-US" dirty="0" smtClean="0"/>
              <a:t>Leadership role in clubs and society </a:t>
            </a:r>
          </a:p>
          <a:p>
            <a:r>
              <a:rPr lang="en-US" dirty="0" smtClean="0"/>
              <a:t>Scholarships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04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35888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VICTORIAN HOSPITAL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4868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Standardized CV – PMCV CV template </a:t>
            </a:r>
          </a:p>
          <a:p>
            <a:pPr lvl="1"/>
            <a:r>
              <a:rPr lang="en-US" dirty="0" smtClean="0"/>
              <a:t>All hospitals </a:t>
            </a:r>
          </a:p>
          <a:p>
            <a:r>
              <a:rPr lang="en-US" dirty="0" smtClean="0"/>
              <a:t>Cover letter</a:t>
            </a:r>
          </a:p>
          <a:p>
            <a:pPr lvl="1"/>
            <a:r>
              <a:rPr lang="en-US" dirty="0" smtClean="0"/>
              <a:t>Most hospitals, except for Alfred, Melbourne, Monash, Northern (last year) </a:t>
            </a:r>
          </a:p>
          <a:p>
            <a:r>
              <a:rPr lang="en-US" dirty="0" smtClean="0"/>
              <a:t>Referees </a:t>
            </a:r>
          </a:p>
          <a:p>
            <a:pPr lvl="1"/>
            <a:r>
              <a:rPr lang="en-US" dirty="0" smtClean="0"/>
              <a:t>All hospitals </a:t>
            </a:r>
          </a:p>
          <a:p>
            <a:pPr lvl="1"/>
            <a:r>
              <a:rPr lang="en-US" dirty="0" smtClean="0"/>
              <a:t>Some hospitals require non-clinical </a:t>
            </a:r>
          </a:p>
          <a:p>
            <a:r>
              <a:rPr lang="en-US" dirty="0" smtClean="0"/>
              <a:t>Application forms +/- additional questions </a:t>
            </a:r>
          </a:p>
          <a:p>
            <a:pPr lvl="1"/>
            <a:r>
              <a:rPr lang="en-US" dirty="0" smtClean="0"/>
              <a:t>Most hospitals, e.g. Western – ‘paper interview’ </a:t>
            </a:r>
          </a:p>
          <a:p>
            <a:r>
              <a:rPr lang="en-US" dirty="0" smtClean="0"/>
              <a:t>Interview </a:t>
            </a:r>
          </a:p>
          <a:p>
            <a:pPr lvl="1"/>
            <a:r>
              <a:rPr lang="en-US" dirty="0" smtClean="0"/>
              <a:t>Most hospitals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726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Cv</a:t>
            </a:r>
            <a:r>
              <a:rPr lang="en-US" dirty="0" smtClean="0"/>
              <a:t> – to promote yourself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4096310"/>
          </a:xfrm>
        </p:spPr>
        <p:txBody>
          <a:bodyPr>
            <a:normAutofit/>
          </a:bodyPr>
          <a:lstStyle/>
          <a:p>
            <a:r>
              <a:rPr lang="en-US" dirty="0" smtClean="0"/>
              <a:t>Are you going to be a good intern? </a:t>
            </a:r>
          </a:p>
          <a:p>
            <a:pPr lvl="1"/>
            <a:r>
              <a:rPr lang="en-US" dirty="0" smtClean="0"/>
              <a:t>Safe; provide quality patient care; etc. </a:t>
            </a:r>
          </a:p>
          <a:p>
            <a:r>
              <a:rPr lang="en-US" dirty="0" smtClean="0"/>
              <a:t>Can you work well in a team? </a:t>
            </a:r>
          </a:p>
          <a:p>
            <a:pPr lvl="1"/>
            <a:r>
              <a:rPr lang="en-US" dirty="0" smtClean="0"/>
              <a:t>Communication; collaborate </a:t>
            </a:r>
          </a:p>
          <a:p>
            <a:r>
              <a:rPr lang="en-US" dirty="0" smtClean="0"/>
              <a:t>Why do you choose this hospital? </a:t>
            </a:r>
          </a:p>
          <a:p>
            <a:pPr lvl="1"/>
            <a:r>
              <a:rPr lang="en-US" dirty="0" smtClean="0"/>
              <a:t>Culture; catchment area; patient population, etc. </a:t>
            </a:r>
          </a:p>
          <a:p>
            <a:r>
              <a:rPr lang="en-US" dirty="0" smtClean="0"/>
              <a:t>Why should the hospital choose you? </a:t>
            </a:r>
          </a:p>
          <a:p>
            <a:pPr lvl="1"/>
            <a:r>
              <a:rPr lang="en-US" dirty="0" smtClean="0"/>
              <a:t>Research,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1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PMCV template </a:t>
            </a:r>
          </a:p>
          <a:p>
            <a:pPr lvl="1"/>
            <a:r>
              <a:rPr lang="en-US" dirty="0" smtClean="0"/>
              <a:t>Do NOT add or delate any section </a:t>
            </a:r>
          </a:p>
          <a:p>
            <a:pPr lvl="1"/>
            <a:r>
              <a:rPr lang="en-US" dirty="0" smtClean="0"/>
              <a:t>A summary of your life </a:t>
            </a:r>
          </a:p>
          <a:p>
            <a:pPr lvl="1"/>
            <a:r>
              <a:rPr lang="en-US" dirty="0" smtClean="0"/>
              <a:t>Be </a:t>
            </a:r>
            <a:r>
              <a:rPr lang="en-US" b="1" dirty="0" smtClean="0"/>
              <a:t>relevant </a:t>
            </a:r>
          </a:p>
          <a:p>
            <a:pPr lvl="1"/>
            <a:r>
              <a:rPr lang="en-US" b="1" dirty="0" smtClean="0"/>
              <a:t>Recent!! </a:t>
            </a:r>
          </a:p>
          <a:p>
            <a:pPr lvl="1"/>
            <a:r>
              <a:rPr lang="en-US" dirty="0" smtClean="0"/>
              <a:t>No official page limit, but aim for 5-6 pages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Cv</a:t>
            </a:r>
            <a:r>
              <a:rPr lang="en-US" dirty="0" smtClean="0"/>
              <a:t> content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details </a:t>
            </a:r>
          </a:p>
          <a:p>
            <a:r>
              <a:rPr lang="en-US" dirty="0" smtClean="0"/>
              <a:t>Driving qualifications </a:t>
            </a:r>
          </a:p>
          <a:p>
            <a:r>
              <a:rPr lang="en-US" dirty="0" smtClean="0"/>
              <a:t>Contact details </a:t>
            </a:r>
          </a:p>
          <a:p>
            <a:r>
              <a:rPr lang="en-US" dirty="0" smtClean="0"/>
              <a:t>English language </a:t>
            </a:r>
          </a:p>
          <a:p>
            <a:r>
              <a:rPr lang="en-US" dirty="0" smtClean="0"/>
              <a:t>Education and qualifications </a:t>
            </a:r>
          </a:p>
          <a:p>
            <a:pPr lvl="1"/>
            <a:r>
              <a:rPr lang="en-US" dirty="0" smtClean="0"/>
              <a:t>PhD, masters etc. </a:t>
            </a:r>
            <a:r>
              <a:rPr lang="en-US" b="1" dirty="0"/>
              <a:t>M</a:t>
            </a:r>
            <a:r>
              <a:rPr lang="en-US" b="1" dirty="0" smtClean="0"/>
              <a:t>ake it bold!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0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Cv</a:t>
            </a:r>
            <a:r>
              <a:rPr lang="en-US" dirty="0" smtClean="0"/>
              <a:t>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2015732"/>
            <a:ext cx="4118904" cy="3450613"/>
          </a:xfrm>
        </p:spPr>
        <p:txBody>
          <a:bodyPr/>
          <a:lstStyle/>
          <a:p>
            <a:r>
              <a:rPr lang="en-US" dirty="0" smtClean="0"/>
              <a:t>Clinical placement </a:t>
            </a:r>
          </a:p>
          <a:p>
            <a:pPr lvl="1"/>
            <a:r>
              <a:rPr lang="en-US" dirty="0" smtClean="0"/>
              <a:t>Core </a:t>
            </a:r>
          </a:p>
          <a:p>
            <a:pPr lvl="1"/>
            <a:r>
              <a:rPr lang="en-US" dirty="0" smtClean="0"/>
              <a:t>Non-core / elective </a:t>
            </a:r>
          </a:p>
          <a:p>
            <a:pPr lvl="2"/>
            <a:r>
              <a:rPr lang="en-US" dirty="0" smtClean="0"/>
              <a:t>Highlight hospitals </a:t>
            </a:r>
          </a:p>
          <a:p>
            <a:pPr lvl="2"/>
            <a:r>
              <a:rPr lang="en-US" dirty="0" smtClean="0"/>
              <a:t>List skills learnt during placement</a:t>
            </a:r>
          </a:p>
          <a:p>
            <a:pPr lvl="2"/>
            <a:r>
              <a:rPr lang="en-US" dirty="0" smtClean="0"/>
              <a:t>Special rotations – rural, GP, etc.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023" y="1954904"/>
            <a:ext cx="2820987" cy="2466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688" y="4522448"/>
            <a:ext cx="3524250" cy="14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7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Cv</a:t>
            </a:r>
            <a:r>
              <a:rPr lang="en-US" dirty="0" smtClean="0"/>
              <a:t>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4287069" cy="4122309"/>
          </a:xfrm>
        </p:spPr>
        <p:txBody>
          <a:bodyPr>
            <a:normAutofit/>
          </a:bodyPr>
          <a:lstStyle/>
          <a:p>
            <a:r>
              <a:rPr lang="en-US" dirty="0" smtClean="0"/>
              <a:t>Employment history </a:t>
            </a:r>
          </a:p>
          <a:p>
            <a:r>
              <a:rPr lang="en-US" dirty="0" smtClean="0"/>
              <a:t>Volunteer history </a:t>
            </a:r>
          </a:p>
          <a:p>
            <a:r>
              <a:rPr lang="en-US" dirty="0" smtClean="0"/>
              <a:t>Achievement and award </a:t>
            </a:r>
          </a:p>
          <a:p>
            <a:r>
              <a:rPr lang="en-US" dirty="0" smtClean="0"/>
              <a:t>Research, publications and presentations </a:t>
            </a:r>
          </a:p>
          <a:p>
            <a:r>
              <a:rPr lang="en-US" dirty="0" smtClean="0"/>
              <a:t>Leadership roles and extra-curricular achievements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11007" y="2015732"/>
            <a:ext cx="38467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Be relevant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Recent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Balance content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Highlight important stuff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Published papers, posters, presentations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9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CV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interest </a:t>
            </a:r>
          </a:p>
          <a:p>
            <a:pPr lvl="1"/>
            <a:r>
              <a:rPr lang="en-US" dirty="0" smtClean="0"/>
              <a:t>Be creative, can be anything </a:t>
            </a:r>
          </a:p>
          <a:p>
            <a:pPr lvl="1"/>
            <a:r>
              <a:rPr lang="en-US" dirty="0" smtClean="0"/>
              <a:t>Don’t write generics </a:t>
            </a:r>
          </a:p>
          <a:p>
            <a:r>
              <a:rPr lang="en-US" dirty="0" smtClean="0"/>
              <a:t>Non-clinical referees </a:t>
            </a:r>
          </a:p>
          <a:p>
            <a:pPr lvl="1"/>
            <a:r>
              <a:rPr lang="en-US" dirty="0" smtClean="0"/>
              <a:t>Research supervisors </a:t>
            </a:r>
          </a:p>
          <a:p>
            <a:pPr lvl="1"/>
            <a:r>
              <a:rPr lang="en-US" dirty="0" smtClean="0"/>
              <a:t>Old boss </a:t>
            </a:r>
          </a:p>
          <a:p>
            <a:pPr lvl="1"/>
            <a:r>
              <a:rPr lang="en-US" dirty="0" smtClean="0"/>
              <a:t>Mentors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for 5-6 pages </a:t>
            </a:r>
          </a:p>
          <a:p>
            <a:r>
              <a:rPr lang="en-US" dirty="0" smtClean="0"/>
              <a:t>Sub-headings, but be very clear </a:t>
            </a:r>
          </a:p>
          <a:p>
            <a:r>
              <a:rPr lang="en-US" dirty="0" smtClean="0"/>
              <a:t>Reverse chronological order </a:t>
            </a:r>
          </a:p>
          <a:p>
            <a:pPr lvl="1"/>
            <a:r>
              <a:rPr lang="en-US" dirty="0" smtClean="0"/>
              <a:t>Most recent things first </a:t>
            </a:r>
          </a:p>
          <a:p>
            <a:r>
              <a:rPr lang="en-US" dirty="0" smtClean="0"/>
              <a:t>Important things first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353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110</TotalTime>
  <Words>309</Words>
  <Application>Microsoft Macintosh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CV </vt:lpstr>
      <vt:lpstr>VICTORIAN HOSPITAL REQUIREMENTS </vt:lpstr>
      <vt:lpstr>Cv – to promote yourself </vt:lpstr>
      <vt:lpstr>cv</vt:lpstr>
      <vt:lpstr>Cv content  </vt:lpstr>
      <vt:lpstr>Cv content </vt:lpstr>
      <vt:lpstr>Cv content </vt:lpstr>
      <vt:lpstr>CV content </vt:lpstr>
      <vt:lpstr>Structure </vt:lpstr>
      <vt:lpstr>Layout and font  </vt:lpstr>
      <vt:lpstr>Things to consider </vt:lpstr>
      <vt:lpstr>Thank you      questions??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</dc:title>
  <dc:creator>周 哲伊</dc:creator>
  <cp:lastModifiedBy>周 哲伊</cp:lastModifiedBy>
  <cp:revision>11</cp:revision>
  <dcterms:created xsi:type="dcterms:W3CDTF">2018-04-23T11:14:18Z</dcterms:created>
  <dcterms:modified xsi:type="dcterms:W3CDTF">2018-04-23T13:14:48Z</dcterms:modified>
</cp:coreProperties>
</file>