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1" r:id="rId4"/>
    <p:sldId id="267" r:id="rId5"/>
    <p:sldId id="262" r:id="rId6"/>
    <p:sldId id="263" r:id="rId7"/>
    <p:sldId id="258" r:id="rId8"/>
    <p:sldId id="269" r:id="rId9"/>
    <p:sldId id="270" r:id="rId10"/>
    <p:sldId id="268" r:id="rId11"/>
    <p:sldId id="259" r:id="rId12"/>
    <p:sldId id="264" r:id="rId13"/>
    <p:sldId id="265" r:id="rId14"/>
    <p:sldId id="271" r:id="rId15"/>
    <p:sldId id="272" r:id="rId16"/>
    <p:sldId id="260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65" autoAdjust="0"/>
  </p:normalViewPr>
  <p:slideViewPr>
    <p:cSldViewPr>
      <p:cViewPr varScale="1">
        <p:scale>
          <a:sx n="97" d="100"/>
          <a:sy n="97" d="100"/>
        </p:scale>
        <p:origin x="-187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EB53-7EAD-4456-A8CE-8BB29E27B543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25752-8FCF-453C-93AF-02D4B2520FC9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757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Interviews</a:t>
            </a:r>
          </a:p>
          <a:p>
            <a:pPr marL="171450" indent="-171450">
              <a:buFontTx/>
              <a:buChar char="-"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5752-8FCF-453C-93AF-02D4B2520FC9}" type="slidenum">
              <a:rPr lang="en-MY" smtClean="0"/>
              <a:t>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0604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Accommodation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Orientation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Friends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renumeration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5752-8FCF-453C-93AF-02D4B2520FC9}" type="slidenum">
              <a:rPr lang="en-MY" smtClean="0"/>
              <a:t>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0604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5752-8FCF-453C-93AF-02D4B2520FC9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06049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Accommodation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Orientation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Friends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renumeration</a:t>
            </a:r>
            <a:endParaRPr lang="en-US" dirty="0" smtClean="0"/>
          </a:p>
          <a:p>
            <a:pPr marL="171450" indent="-171450">
              <a:buFontTx/>
              <a:buChar char="-"/>
            </a:pP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5752-8FCF-453C-93AF-02D4B2520FC9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0604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 story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5752-8FCF-453C-93AF-02D4B2520FC9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4335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Not to be anxious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That where you came from doesn’t say about who you are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That people</a:t>
            </a:r>
            <a:r>
              <a:rPr lang="en-US" baseline="0" dirty="0" smtClean="0"/>
              <a:t> can be nice (and not very nice) anywhere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That there is no one ticket to something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That I am still on the journey</a:t>
            </a:r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25752-8FCF-453C-93AF-02D4B2520FC9}" type="slidenum">
              <a:rPr lang="en-MY" smtClean="0"/>
              <a:t>16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1890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4483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2275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62993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835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3776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4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8876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2573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7251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1264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2971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A846-38EC-47A6-93AD-216515B98FA2}" type="datetimeFigureOut">
              <a:rPr lang="en-MY" smtClean="0"/>
              <a:t>15-08-27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C0CB8-95AF-4983-8E04-A5B6FEC2F226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253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 where’s utopia?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 Australia-Singapore-Australia journey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40007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Tips for applying for residency in Singapore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in touch with the directors!</a:t>
            </a:r>
          </a:p>
          <a:p>
            <a:r>
              <a:rPr lang="en-US" dirty="0" smtClean="0"/>
              <a:t>Overtly express your interest</a:t>
            </a:r>
          </a:p>
          <a:p>
            <a:r>
              <a:rPr lang="en-US" dirty="0" smtClean="0"/>
              <a:t>Take initiative- talks/research/presenting patients</a:t>
            </a:r>
          </a:p>
          <a:p>
            <a:r>
              <a:rPr lang="en-US" dirty="0" smtClean="0"/>
              <a:t>Is it worth applying for Transition Year?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5969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r>
              <a:rPr lang="en-US" dirty="0" smtClean="0"/>
              <a:t>Getting back to Melbourne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798228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Graduate with an Australian degree</a:t>
            </a:r>
          </a:p>
          <a:p>
            <a:pPr marL="514350" indent="-514350">
              <a:buAutoNum type="arabicPeriod"/>
            </a:pPr>
            <a:r>
              <a:rPr lang="en-US" dirty="0" smtClean="0"/>
              <a:t>Apply for an internship position again, or email the hospitals throughout the year for opportunities.  You need a hospital who will sponsor your provisional registration Apply for medical registration with AHPRA</a:t>
            </a:r>
          </a:p>
          <a:p>
            <a:pPr marL="514350" indent="-514350">
              <a:buAutoNum type="arabicPeriod"/>
            </a:pPr>
            <a:r>
              <a:rPr lang="en-US" dirty="0" smtClean="0"/>
              <a:t>Get your visa subclass (Temporary skilled) 457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one year of provisional registration</a:t>
            </a:r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7925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 for an intern vs resident year?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want to repeat your internship year again?</a:t>
            </a:r>
          </a:p>
          <a:p>
            <a:r>
              <a:rPr lang="en-US" dirty="0" smtClean="0"/>
              <a:t>The timing of when you start your year can complicate the completion of provisional registration</a:t>
            </a:r>
          </a:p>
        </p:txBody>
      </p:sp>
    </p:spTree>
    <p:extLst>
      <p:ext uri="{BB962C8B-B14F-4D97-AF65-F5344CB8AC3E}">
        <p14:creationId xmlns:p14="http://schemas.microsoft.com/office/powerpoint/2010/main" val="894050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working in Australia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More days off, better hours</a:t>
            </a:r>
          </a:p>
          <a:p>
            <a:r>
              <a:rPr lang="en-US" dirty="0" smtClean="0"/>
              <a:t>Thus- more time for education/leisure</a:t>
            </a:r>
          </a:p>
          <a:p>
            <a:r>
              <a:rPr lang="en-US" dirty="0" smtClean="0"/>
              <a:t>More support, less mundane jobs</a:t>
            </a:r>
          </a:p>
          <a:p>
            <a:r>
              <a:rPr lang="en-US" dirty="0" smtClean="0"/>
              <a:t>Colleagues are expected to behave decently</a:t>
            </a:r>
          </a:p>
          <a:p>
            <a:r>
              <a:rPr lang="en-US" dirty="0" smtClean="0"/>
              <a:t>Top notch consultants, you get a feeling that you are working with some of the world’s best</a:t>
            </a:r>
          </a:p>
          <a:p>
            <a:r>
              <a:rPr lang="en-US" dirty="0" smtClean="0"/>
              <a:t>Lots of further opportunities for training, research as Melbourne is a research/educational hub</a:t>
            </a:r>
          </a:p>
          <a:p>
            <a:r>
              <a:rPr lang="en-US" dirty="0" smtClean="0"/>
              <a:t>Most people speak English, or interpreters are readily at hand</a:t>
            </a:r>
          </a:p>
          <a:p>
            <a:r>
              <a:rPr lang="en-US" dirty="0" smtClean="0"/>
              <a:t>Australia :D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54048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working in Australia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Competitiveness</a:t>
            </a:r>
          </a:p>
          <a:p>
            <a:r>
              <a:rPr lang="en-US" dirty="0" smtClean="0"/>
              <a:t>(This is a bit dicey) ?not as much exposure</a:t>
            </a:r>
          </a:p>
          <a:p>
            <a:r>
              <a:rPr lang="en-US" dirty="0" smtClean="0"/>
              <a:t>IT system is not as advanced (and it’s worse in some hospitals)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2855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things I wish I knew?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who I am as a person</a:t>
            </a:r>
          </a:p>
          <a:p>
            <a:r>
              <a:rPr lang="en-US" dirty="0" smtClean="0"/>
              <a:t>That my success is not to be measured in relative terms to others</a:t>
            </a:r>
          </a:p>
          <a:p>
            <a:r>
              <a:rPr lang="en-US" dirty="0" smtClean="0"/>
              <a:t>About the nature of other people</a:t>
            </a:r>
          </a:p>
          <a:p>
            <a:r>
              <a:rPr lang="en-US" dirty="0" smtClean="0"/>
              <a:t>The road does not end here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 would say I had a positive experience both in Singapore and Australia.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44479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5434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a job in Singapore (and not getting a job in Australia)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45628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Moving to Singapore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37760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low-down of settling in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Accommodation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Orientation</a:t>
            </a:r>
          </a:p>
          <a:p>
            <a:pPr marL="171450" indent="-171450">
              <a:buFontTx/>
              <a:buChar char="-"/>
            </a:pPr>
            <a:r>
              <a:rPr lang="en-US" dirty="0"/>
              <a:t>Friends</a:t>
            </a:r>
          </a:p>
          <a:p>
            <a:pPr marL="171450" indent="-171450">
              <a:buFontTx/>
              <a:buChar char="-"/>
            </a:pPr>
            <a:r>
              <a:rPr lang="en-US" dirty="0" err="1" smtClean="0"/>
              <a:t>Renumeration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Rotations </a:t>
            </a:r>
            <a:endParaRPr lang="en-US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43761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General Surgery at SGH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1236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General Medicine at SGH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12361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Obstetrics and </a:t>
            </a:r>
            <a:r>
              <a:rPr lang="en-US" dirty="0" err="1" smtClean="0"/>
              <a:t>Gynaecology</a:t>
            </a:r>
            <a:r>
              <a:rPr lang="en-US" dirty="0" smtClean="0"/>
              <a:t> at NUH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417670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working in SG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Lots of experience and independence</a:t>
            </a:r>
          </a:p>
          <a:p>
            <a:r>
              <a:rPr lang="en-US" dirty="0" smtClean="0"/>
              <a:t>Colleagues are generally nice</a:t>
            </a:r>
          </a:p>
          <a:p>
            <a:r>
              <a:rPr lang="en-US" dirty="0" smtClean="0"/>
              <a:t>Comparable pay that rises exponentially beyond internship year</a:t>
            </a:r>
          </a:p>
          <a:p>
            <a:r>
              <a:rPr lang="en-US" dirty="0" smtClean="0"/>
              <a:t>Good IT system</a:t>
            </a:r>
          </a:p>
          <a:p>
            <a:r>
              <a:rPr lang="en-US" dirty="0" smtClean="0"/>
              <a:t>Good standard of teaching</a:t>
            </a:r>
          </a:p>
          <a:p>
            <a:r>
              <a:rPr lang="en-US" dirty="0" smtClean="0"/>
              <a:t>Excellent bosses (and there are the crazy ones too)</a:t>
            </a:r>
          </a:p>
          <a:p>
            <a:r>
              <a:rPr lang="en-US" dirty="0" smtClean="0"/>
              <a:t>Seniors usually buy you meals</a:t>
            </a:r>
          </a:p>
          <a:p>
            <a:r>
              <a:rPr lang="en-US" dirty="0" smtClean="0"/>
              <a:t>If you like metropolitan, high-paced life…</a:t>
            </a:r>
          </a:p>
          <a:p>
            <a:r>
              <a:rPr lang="en-US" dirty="0" smtClean="0"/>
              <a:t>Responsive MOH who is desperate to retain you</a:t>
            </a:r>
          </a:p>
          <a:p>
            <a:r>
              <a:rPr lang="en-US" dirty="0" smtClean="0"/>
              <a:t>(I think) More objective selection process for training</a:t>
            </a:r>
          </a:p>
          <a:p>
            <a:r>
              <a:rPr lang="en-US" dirty="0" smtClean="0"/>
              <a:t>Singapore has a culture of excellence</a:t>
            </a:r>
          </a:p>
          <a:p>
            <a:r>
              <a:rPr lang="en-US" dirty="0" smtClean="0"/>
              <a:t>Good </a:t>
            </a:r>
            <a:r>
              <a:rPr lang="en-US" dirty="0" err="1" smtClean="0"/>
              <a:t>casemix</a:t>
            </a:r>
            <a:r>
              <a:rPr lang="en-US" dirty="0" smtClean="0"/>
              <a:t> (debatable)- lots of international patients</a:t>
            </a:r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849978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working in SG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Insane night calls</a:t>
            </a:r>
          </a:p>
          <a:p>
            <a:r>
              <a:rPr lang="en-US" dirty="0" smtClean="0"/>
              <a:t>Less days off, longer hours</a:t>
            </a:r>
          </a:p>
          <a:p>
            <a:r>
              <a:rPr lang="en-US" dirty="0" smtClean="0"/>
              <a:t>Can feel unsupported (although this is changing)</a:t>
            </a:r>
          </a:p>
          <a:p>
            <a:r>
              <a:rPr lang="en-US" dirty="0" smtClean="0"/>
              <a:t>More mundane jobs (more social work, have to do some jobs that nurses do in Australia)</a:t>
            </a:r>
          </a:p>
          <a:p>
            <a:r>
              <a:rPr lang="en-US" dirty="0" smtClean="0"/>
              <a:t>Depending on your department, feedback can sometimes be taken lightly</a:t>
            </a:r>
          </a:p>
          <a:p>
            <a:r>
              <a:rPr lang="en-US" dirty="0" smtClean="0"/>
              <a:t>Language barriers (can be a pro)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9383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558</Words>
  <Application>Microsoft Macintosh PowerPoint</Application>
  <PresentationFormat>On-screen Show (4:3)</PresentationFormat>
  <Paragraphs>89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So where’s utopia?</vt:lpstr>
      <vt:lpstr>Getting a job in Singapore (and not getting a job in Australia)</vt:lpstr>
      <vt:lpstr>Moving to Singapore</vt:lpstr>
      <vt:lpstr>The low-down of settling in</vt:lpstr>
      <vt:lpstr>General Surgery at SGH</vt:lpstr>
      <vt:lpstr>General Medicine at SGH</vt:lpstr>
      <vt:lpstr>Obstetrics and Gynaecology at NUH</vt:lpstr>
      <vt:lpstr>Pros of working in SG</vt:lpstr>
      <vt:lpstr>Cons of working in SG</vt:lpstr>
      <vt:lpstr>Tips for applying for residency in Singapore</vt:lpstr>
      <vt:lpstr>Getting back to Melbourne</vt:lpstr>
      <vt:lpstr>THE PROCESS</vt:lpstr>
      <vt:lpstr>Apply for an intern vs resident year?</vt:lpstr>
      <vt:lpstr>Pros of working in Australia</vt:lpstr>
      <vt:lpstr>Cons of working in Australia</vt:lpstr>
      <vt:lpstr>What are the things I wish I knew?</vt:lpstr>
      <vt:lpstr>Good luck!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where’s utopia?</dc:title>
  <dc:creator>Joanna Loh</dc:creator>
  <cp:lastModifiedBy>Patrick Yoo</cp:lastModifiedBy>
  <cp:revision>8</cp:revision>
  <dcterms:created xsi:type="dcterms:W3CDTF">2015-07-27T14:04:02Z</dcterms:created>
  <dcterms:modified xsi:type="dcterms:W3CDTF">2015-08-27T13:07:29Z</dcterms:modified>
</cp:coreProperties>
</file>