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86"/>
  </p:normalViewPr>
  <p:slideViewPr>
    <p:cSldViewPr snapToGrid="0" snapToObjects="1">
      <p:cViewPr varScale="1">
        <p:scale>
          <a:sx n="102" d="100"/>
          <a:sy n="102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Into St Vincent’s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(My Untried and Untested Method)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l="12913" t="67366" r="11081" b="7478"/>
          <a:stretch/>
        </p:blipFill>
        <p:spPr>
          <a:xfrm>
            <a:off x="311700" y="3157575"/>
            <a:ext cx="8586048" cy="15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ECF61-C83F-744C-B315-4AF8FC1CF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11" y="395960"/>
            <a:ext cx="7812589" cy="253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12976" t="19998" r="12746" b="50360"/>
          <a:stretch/>
        </p:blipFill>
        <p:spPr>
          <a:xfrm>
            <a:off x="0" y="446350"/>
            <a:ext cx="9144000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12976" t="49316" r="12746" b="21042"/>
          <a:stretch/>
        </p:blipFill>
        <p:spPr>
          <a:xfrm>
            <a:off x="0" y="2560577"/>
            <a:ext cx="9144000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l="12614" t="34312" r="11759" b="21228"/>
          <a:stretch/>
        </p:blipFill>
        <p:spPr>
          <a:xfrm>
            <a:off x="0" y="865275"/>
            <a:ext cx="9144000" cy="302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95200"/>
            <a:ext cx="8258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55880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/>
              <a:t>Don’t be shy!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100" y="1121975"/>
            <a:ext cx="52578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181450"/>
            <a:ext cx="8436900" cy="9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2.Put effort into it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50" y="1511938"/>
            <a:ext cx="319087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60300" y="504250"/>
            <a:ext cx="8423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3. Write a different one for each hospital</a:t>
            </a:r>
            <a:endParaRPr sz="3800"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550" y="1637788"/>
            <a:ext cx="47625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499750" y="614100"/>
            <a:ext cx="6267000" cy="9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4. Check, double check, triple check</a:t>
            </a:r>
            <a:endParaRPr sz="4000"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563" y="1634300"/>
            <a:ext cx="4532881" cy="33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417327" y="195200"/>
            <a:ext cx="6060900" cy="6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luck! :)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088" y="858500"/>
            <a:ext cx="5959375" cy="4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On-screen Show (16:9)</PresentationFormat>
  <Paragraphs>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How To Get Into St Vincent’s</vt:lpstr>
      <vt:lpstr>PowerPoint Presentation</vt:lpstr>
      <vt:lpstr>PowerPoint Presentation</vt:lpstr>
      <vt:lpstr>PowerPoint Presentation</vt:lpstr>
      <vt:lpstr>Don’t be shy!</vt:lpstr>
      <vt:lpstr>2.Put effort into it</vt:lpstr>
      <vt:lpstr>3. Write a different one for each hospital</vt:lpstr>
      <vt:lpstr>4. Check, double check, triple check</vt:lpstr>
      <vt:lpstr>Good luck! :)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Into St Vincent’s</dc:title>
  <cp:lastModifiedBy>Mengzhe Yang</cp:lastModifiedBy>
  <cp:revision>1</cp:revision>
  <dcterms:modified xsi:type="dcterms:W3CDTF">2018-04-24T11:34:23Z</dcterms:modified>
</cp:coreProperties>
</file>